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9" r:id="rId6"/>
    <p:sldId id="300" r:id="rId7"/>
    <p:sldId id="290" r:id="rId8"/>
    <p:sldId id="291" r:id="rId9"/>
    <p:sldId id="292" r:id="rId10"/>
    <p:sldId id="293" r:id="rId11"/>
    <p:sldId id="301" r:id="rId12"/>
    <p:sldId id="302" r:id="rId13"/>
    <p:sldId id="303" r:id="rId14"/>
    <p:sldId id="294" r:id="rId15"/>
    <p:sldId id="295" r:id="rId16"/>
    <p:sldId id="296" r:id="rId17"/>
    <p:sldId id="297" r:id="rId18"/>
    <p:sldId id="298" r:id="rId19"/>
    <p:sldId id="275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59" d="100"/>
          <a:sy n="59" d="100"/>
        </p:scale>
        <p:origin x="892" y="60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64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4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592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736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8" r:id="rId8"/>
    <p:sldLayoutId id="2147483670" r:id="rId9"/>
    <p:sldLayoutId id="2147483653" r:id="rId10"/>
    <p:sldLayoutId id="2147483673" r:id="rId11"/>
    <p:sldLayoutId id="2147483674" r:id="rId12"/>
    <p:sldLayoutId id="2147483676" r:id="rId13"/>
    <p:sldLayoutId id="2147483677" r:id="rId14"/>
    <p:sldLayoutId id="2147483654" r:id="rId15"/>
    <p:sldLayoutId id="2147483660" r:id="rId16"/>
    <p:sldLayoutId id="2147483661" r:id="rId17"/>
    <p:sldLayoutId id="2147483678" r:id="rId18"/>
    <p:sldLayoutId id="2147483686" r:id="rId19"/>
    <p:sldLayoutId id="2147483687" r:id="rId20"/>
    <p:sldLayoutId id="2147483689" r:id="rId21"/>
    <p:sldLayoutId id="2147483690" r:id="rId22"/>
    <p:sldLayoutId id="214748368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8422"/>
            <a:ext cx="6840000" cy="2669966"/>
          </a:xfrm>
        </p:spPr>
        <p:txBody>
          <a:bodyPr/>
          <a:lstStyle/>
          <a:p>
            <a:r>
              <a:rPr lang="en-US" dirty="0"/>
              <a:t>Agriculture Information System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8388"/>
            <a:ext cx="6840000" cy="9360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Module Code: ISAD254SL </a:t>
            </a:r>
          </a:p>
          <a:p>
            <a:pPr algn="l"/>
            <a:r>
              <a:rPr lang="en-US" dirty="0">
                <a:solidFill>
                  <a:srgbClr val="FFFFFF"/>
                </a:solidFill>
                <a:latin typeface="-apple-system"/>
              </a:rPr>
              <a:t>Module Name: </a:t>
            </a: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Human Computer Interaction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253CC6D-41CC-4375-AB3F-0A600EA96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" t="20288" r="1745" b="14989"/>
          <a:stretch/>
        </p:blipFill>
        <p:spPr>
          <a:xfrm>
            <a:off x="1439056" y="2098623"/>
            <a:ext cx="3972394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" y="3553606"/>
            <a:ext cx="5524605" cy="1475594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BILLING DETAILS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5ACA3-565B-44E4-A847-0538771C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3" y="71724"/>
            <a:ext cx="6840000" cy="34818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659B1E-0809-4E03-AB7F-067C655E7BAA}"/>
              </a:ext>
            </a:extLst>
          </p:cNvPr>
          <p:cNvSpPr/>
          <p:nvPr/>
        </p:nvSpPr>
        <p:spPr>
          <a:xfrm>
            <a:off x="299803" y="344774"/>
            <a:ext cx="2698230" cy="509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BC5D6-9796-4707-B1DE-2DB59D663DD9}"/>
              </a:ext>
            </a:extLst>
          </p:cNvPr>
          <p:cNvSpPr txBox="1"/>
          <p:nvPr/>
        </p:nvSpPr>
        <p:spPr>
          <a:xfrm>
            <a:off x="7292972" y="551580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“Gallery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5152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57182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BLOG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28C9B-76AF-4FD6-9AB2-075498D6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285" y="89940"/>
            <a:ext cx="6840000" cy="3480945"/>
          </a:xfrm>
          <a:prstGeom prst="rect">
            <a:avLst/>
          </a:prstGeom>
        </p:spPr>
      </p:pic>
      <p:pic>
        <p:nvPicPr>
          <p:cNvPr id="10" name="Blogs">
            <a:hlinkClick r:id="" action="ppaction://media"/>
            <a:extLst>
              <a:ext uri="{FF2B5EF4-FFF2-40B4-BE49-F238E27FC236}">
                <a16:creationId xmlns:a16="http://schemas.microsoft.com/office/drawing/2014/main" id="{6C36F582-86C0-40D1-9B07-2A08E828B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356" y="3208648"/>
            <a:ext cx="6490742" cy="3649352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20E014-A963-4DBC-8541-8F63B967A90A}"/>
              </a:ext>
            </a:extLst>
          </p:cNvPr>
          <p:cNvSpPr/>
          <p:nvPr/>
        </p:nvSpPr>
        <p:spPr>
          <a:xfrm>
            <a:off x="349258" y="239843"/>
            <a:ext cx="2558834" cy="6895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7B259-09C5-4106-BB66-B7BEF6861033}"/>
              </a:ext>
            </a:extLst>
          </p:cNvPr>
          <p:cNvSpPr txBox="1"/>
          <p:nvPr/>
        </p:nvSpPr>
        <p:spPr>
          <a:xfrm>
            <a:off x="349258" y="57051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“Blog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83828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" y="355360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GALLERY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5ACA3-565B-44E4-A847-0538771C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3" y="71724"/>
            <a:ext cx="6840000" cy="34818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659B1E-0809-4E03-AB7F-067C655E7BAA}"/>
              </a:ext>
            </a:extLst>
          </p:cNvPr>
          <p:cNvSpPr/>
          <p:nvPr/>
        </p:nvSpPr>
        <p:spPr>
          <a:xfrm>
            <a:off x="299803" y="344774"/>
            <a:ext cx="2698230" cy="509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BC5D6-9796-4707-B1DE-2DB59D663DD9}"/>
              </a:ext>
            </a:extLst>
          </p:cNvPr>
          <p:cNvSpPr txBox="1"/>
          <p:nvPr/>
        </p:nvSpPr>
        <p:spPr>
          <a:xfrm>
            <a:off x="7292972" y="551580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“Gallery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13" name="Gallery">
            <a:hlinkClick r:id="" action="ppaction://media"/>
            <a:extLst>
              <a:ext uri="{FF2B5EF4-FFF2-40B4-BE49-F238E27FC236}">
                <a16:creationId xmlns:a16="http://schemas.microsoft.com/office/drawing/2014/main" id="{C2F9A867-BB54-4474-89AE-A7308713B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318" y="2941037"/>
            <a:ext cx="6580682" cy="36999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042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620591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0B240-D571-4005-8278-584ED586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61" y="51996"/>
            <a:ext cx="6836524" cy="35685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34A946-DBA8-4404-86E1-FB8E313C5086}"/>
              </a:ext>
            </a:extLst>
          </p:cNvPr>
          <p:cNvSpPr/>
          <p:nvPr/>
        </p:nvSpPr>
        <p:spPr>
          <a:xfrm>
            <a:off x="314793" y="299803"/>
            <a:ext cx="2593299" cy="539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15498-A93A-4032-8988-EEB7DA83B90B}"/>
              </a:ext>
            </a:extLst>
          </p:cNvPr>
          <p:cNvSpPr txBox="1"/>
          <p:nvPr/>
        </p:nvSpPr>
        <p:spPr>
          <a:xfrm>
            <a:off x="324283" y="569626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“Contact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1893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360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IN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48CE8-D323-4364-A4E5-DF5B501FFE79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“Sign-In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5225E-E2E6-4CD3-A0B9-19400681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725"/>
            <a:ext cx="6840000" cy="348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560047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SIGN-UP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07231-3527-4BAD-ABD0-FC777352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285" y="86714"/>
            <a:ext cx="6840000" cy="3473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484F6E-D7E0-420C-A69D-D1C39EC7E64B}"/>
              </a:ext>
            </a:extLst>
          </p:cNvPr>
          <p:cNvSpPr/>
          <p:nvPr/>
        </p:nvSpPr>
        <p:spPr>
          <a:xfrm>
            <a:off x="374754" y="284813"/>
            <a:ext cx="2353456" cy="494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734C5-F8CB-43B6-A0CA-6262A33F7B0E}"/>
              </a:ext>
            </a:extLst>
          </p:cNvPr>
          <p:cNvSpPr txBox="1"/>
          <p:nvPr/>
        </p:nvSpPr>
        <p:spPr>
          <a:xfrm>
            <a:off x="374754" y="563487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“Sign-Up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5860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- 21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EE07BF0-BD3B-4588-B435-7C90E9F1115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/>
          <a:stretch/>
        </p:blipFill>
        <p:spPr>
          <a:xfrm>
            <a:off x="207150" y="2099156"/>
            <a:ext cx="1505966" cy="150596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0B2821-A8E7-46E4-B168-879973D325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79295" y="2715342"/>
            <a:ext cx="1505966" cy="504000"/>
          </a:xfrm>
        </p:spPr>
        <p:txBody>
          <a:bodyPr/>
          <a:lstStyle/>
          <a:p>
            <a:r>
              <a:rPr lang="en-US" dirty="0"/>
              <a:t>H S Kaushalya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049CF-117A-4565-9592-D23257E4C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9295" y="3286618"/>
            <a:ext cx="2407894" cy="315688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10707241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79295" y="3602306"/>
            <a:ext cx="1792060" cy="23229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About, Cart, Farmer’s Home &amp; Farmer’s About pages.</a:t>
            </a:r>
          </a:p>
        </p:txBody>
      </p:sp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990571E5-B221-49BE-902B-B3D307AAD3D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/>
          <a:stretch/>
        </p:blipFill>
        <p:spPr>
          <a:xfrm>
            <a:off x="4164022" y="2099156"/>
            <a:ext cx="1505966" cy="150596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DAA7A7-68A8-441E-AF97-3634DB969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36168" y="2715342"/>
            <a:ext cx="1824008" cy="504000"/>
          </a:xfrm>
        </p:spPr>
        <p:txBody>
          <a:bodyPr/>
          <a:lstStyle/>
          <a:p>
            <a:r>
              <a:rPr lang="en-US" dirty="0"/>
              <a:t>V P N Sulakshika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99F9D-EB43-4713-8B9F-9A43B2F70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36167" y="3286619"/>
            <a:ext cx="2318483" cy="315687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10707385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AAB936-097B-4C03-AE79-B2920CDE25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36167" y="3602307"/>
            <a:ext cx="1963737" cy="20396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Home, Services, Shop, Shop-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deatils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Blog pages.</a:t>
            </a:r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47055E4-1604-491C-AEB0-8BF6FDE485F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/>
          <a:stretch/>
        </p:blipFill>
        <p:spPr>
          <a:xfrm>
            <a:off x="8075923" y="2101043"/>
            <a:ext cx="1505966" cy="150219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45246F-921D-40B3-8F49-8C6BC2317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8070" y="2715342"/>
            <a:ext cx="1964170" cy="504000"/>
          </a:xfrm>
        </p:spPr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3732E-FB74-4F6C-88AC-EBAAC00C4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48069" y="3282154"/>
            <a:ext cx="2383971" cy="300028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10707372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29A30E-A2FC-439E-B985-4BD4359DFE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48069" y="3602307"/>
            <a:ext cx="1981200" cy="20978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Gallery, Contact, Sign-In &amp; Sign-Up pages.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728585-A663-4E22-87F7-AAD670071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9669C7-19AB-4CF5-B667-984B16654C3A}"/>
              </a:ext>
            </a:extLst>
          </p:cNvPr>
          <p:cNvSpPr/>
          <p:nvPr/>
        </p:nvSpPr>
        <p:spPr>
          <a:xfrm>
            <a:off x="9293902" y="6155190"/>
            <a:ext cx="196417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CDC842-8B08-4782-9851-B571312CD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432" y="6191029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/>
        </p:blipFill>
        <p:spPr>
          <a:xfrm>
            <a:off x="84000" y="408802"/>
            <a:ext cx="6009285" cy="32463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12275" y="1913751"/>
            <a:ext cx="5307700" cy="3013849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1EB27-3629-4F96-ABFD-660B21BDEE88}"/>
              </a:ext>
            </a:extLst>
          </p:cNvPr>
          <p:cNvSpPr/>
          <p:nvPr/>
        </p:nvSpPr>
        <p:spPr>
          <a:xfrm>
            <a:off x="9458793" y="6155190"/>
            <a:ext cx="181381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812B51-C94A-4813-8470-D78E4F248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439" y="6215150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8316" b="8316"/>
          <a:stretch/>
        </p:blipFill>
        <p:spPr>
          <a:xfrm>
            <a:off x="86715" y="86714"/>
            <a:ext cx="12018572" cy="66845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682" y="4246011"/>
            <a:ext cx="6662635" cy="144978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32CA8D2-F4E0-4484-A5BA-72C636C4A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860" y="4864091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Harvest Web Application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19" y="1148813"/>
            <a:ext cx="2951603" cy="650007"/>
          </a:xfrm>
        </p:spPr>
        <p:txBody>
          <a:bodyPr/>
          <a:lstStyle/>
          <a:p>
            <a:r>
              <a:rPr lang="en-US" sz="4400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240" y="1798820"/>
            <a:ext cx="2951163" cy="478837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In this project we designed an agricultural information system to a farm named as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“Healthy Harvest” </a:t>
            </a: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which sells organic food items which are grown in the farm itself naturally. </a:t>
            </a:r>
          </a:p>
          <a:p>
            <a:pPr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Our web application mostly focused on the green concept as we are concerned about the nature. </a:t>
            </a:r>
            <a:endParaRPr lang="en-US" sz="1200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B4460-946F-49BD-89DE-6845052B6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96" y="1376357"/>
            <a:ext cx="6333545" cy="4379625"/>
          </a:xfrm>
          <a:prstGeom prst="roundRect">
            <a:avLst>
              <a:gd name="adj" fmla="val 126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52697D-64C5-4466-83F3-620104528C2B}"/>
              </a:ext>
            </a:extLst>
          </p:cNvPr>
          <p:cNvSpPr/>
          <p:nvPr/>
        </p:nvSpPr>
        <p:spPr>
          <a:xfrm>
            <a:off x="9413823" y="6185170"/>
            <a:ext cx="1873771" cy="56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7C20514-80C3-4279-8A76-2090066E6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082" y="6244178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4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86714" y="886906"/>
            <a:ext cx="5912725" cy="4899297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PACT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 PACT Analysis is a more detailed brief useful framework design, which is used to thinking about human centered design. </a:t>
            </a:r>
            <a:endParaRPr lang="en-US" sz="18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E9E53BD-E4EB-4FB5-B2C1-C005ACE9CB5A}"/>
              </a:ext>
            </a:extLst>
          </p:cNvPr>
          <p:cNvSpPr/>
          <p:nvPr/>
        </p:nvSpPr>
        <p:spPr>
          <a:xfrm>
            <a:off x="9215547" y="6110426"/>
            <a:ext cx="2077643" cy="616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B5E2E5-6344-4442-AEEB-16FDCC95C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588" y="6197281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4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0" y="3430880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63B05-DDC4-4844-9B0B-D9EA4A0D7229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“Home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E8A898-96D8-4A9D-BBE7-FB1859342B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8"/>
          <a:stretch/>
        </p:blipFill>
        <p:spPr>
          <a:xfrm>
            <a:off x="-779" y="71724"/>
            <a:ext cx="6840000" cy="2821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D25BA-ADD4-4EF5-BAEC-3098F3D5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822"/>
            <a:ext cx="6839221" cy="3387297"/>
          </a:xfrm>
          <a:prstGeom prst="rect">
            <a:avLst/>
          </a:prstGeom>
        </p:spPr>
      </p:pic>
      <p:pic>
        <p:nvPicPr>
          <p:cNvPr id="12" name="Home">
            <a:hlinkClick r:id="" action="ppaction://media"/>
            <a:extLst>
              <a:ext uri="{FF2B5EF4-FFF2-40B4-BE49-F238E27FC236}">
                <a16:creationId xmlns:a16="http://schemas.microsoft.com/office/drawing/2014/main" id="{72FA0247-937B-4255-8776-5643611F7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59732" y="3009483"/>
            <a:ext cx="6717409" cy="37767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3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969" y="359141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ABOUT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117F63-ACCB-4D4E-A92D-4E17283CE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969" y="77951"/>
            <a:ext cx="6851316" cy="3504698"/>
          </a:xfrm>
          <a:prstGeom prst="rect">
            <a:avLst/>
          </a:prstGeom>
        </p:spPr>
      </p:pic>
      <p:pic>
        <p:nvPicPr>
          <p:cNvPr id="12" name="About">
            <a:hlinkClick r:id="" action="ppaction://media"/>
            <a:extLst>
              <a:ext uri="{FF2B5EF4-FFF2-40B4-BE49-F238E27FC236}">
                <a16:creationId xmlns:a16="http://schemas.microsoft.com/office/drawing/2014/main" id="{AE51C2D9-4E2C-4E05-AF3B-D7D4FDDCAB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13" y="2933021"/>
            <a:ext cx="6613890" cy="3718591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CCB1A5-68BD-4FFD-8CB3-8F9BA3410F71}"/>
              </a:ext>
            </a:extLst>
          </p:cNvPr>
          <p:cNvSpPr/>
          <p:nvPr/>
        </p:nvSpPr>
        <p:spPr>
          <a:xfrm>
            <a:off x="330387" y="359764"/>
            <a:ext cx="2472774" cy="3747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B94031-82BF-4FC5-89C8-049AAABED047}"/>
              </a:ext>
            </a:extLst>
          </p:cNvPr>
          <p:cNvSpPr txBox="1"/>
          <p:nvPr/>
        </p:nvSpPr>
        <p:spPr>
          <a:xfrm>
            <a:off x="330387" y="359764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“About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8249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SERVICES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53801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8917B-BF7C-477F-9840-5F30A1824DAC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“Services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AA5BF-1C0B-4224-9721-C29548E4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05"/>
            <a:ext cx="6840000" cy="3204010"/>
          </a:xfrm>
          <a:prstGeom prst="rect">
            <a:avLst/>
          </a:prstGeom>
        </p:spPr>
      </p:pic>
      <p:pic>
        <p:nvPicPr>
          <p:cNvPr id="11" name="Services">
            <a:hlinkClick r:id="" action="ppaction://media"/>
            <a:extLst>
              <a:ext uri="{FF2B5EF4-FFF2-40B4-BE49-F238E27FC236}">
                <a16:creationId xmlns:a16="http://schemas.microsoft.com/office/drawing/2014/main" id="{46F67C3E-02BA-43B9-BB92-63F89479B7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6420" y="3037960"/>
            <a:ext cx="6520721" cy="36662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768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8691" y="334696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349F05-E158-48F7-BB93-3332BB0C4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91" y="89940"/>
            <a:ext cx="6846594" cy="3242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14EE3B-31F8-4AD0-BD62-F9E5372CD4AD}"/>
              </a:ext>
            </a:extLst>
          </p:cNvPr>
          <p:cNvSpPr/>
          <p:nvPr/>
        </p:nvSpPr>
        <p:spPr>
          <a:xfrm>
            <a:off x="404734" y="314793"/>
            <a:ext cx="2668250" cy="704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927A9-E702-41D1-99AE-B282DAC9053D}"/>
              </a:ext>
            </a:extLst>
          </p:cNvPr>
          <p:cNvSpPr txBox="1"/>
          <p:nvPr/>
        </p:nvSpPr>
        <p:spPr>
          <a:xfrm>
            <a:off x="404734" y="451064"/>
            <a:ext cx="4706911" cy="2259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“Shop Page” in our Healthy Harvest Web application.</a:t>
            </a:r>
          </a:p>
          <a:p>
            <a:pPr algn="l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Clicking on any item, buyer can see more detail &amp; buy these products.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Shop">
            <a:hlinkClick r:id="" action="ppaction://media"/>
            <a:extLst>
              <a:ext uri="{FF2B5EF4-FFF2-40B4-BE49-F238E27FC236}">
                <a16:creationId xmlns:a16="http://schemas.microsoft.com/office/drawing/2014/main" id="{8305760A-FA75-465A-844A-73A4C63E6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056348"/>
            <a:ext cx="6846594" cy="3851209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F8668-982C-434B-8299-2386A4357F6E}"/>
              </a:ext>
            </a:extLst>
          </p:cNvPr>
          <p:cNvSpPr txBox="1"/>
          <p:nvPr/>
        </p:nvSpPr>
        <p:spPr>
          <a:xfrm>
            <a:off x="7445829" y="4833257"/>
            <a:ext cx="4474028" cy="11321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9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23671"/>
            <a:ext cx="5573486" cy="1372871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SHOP-DETAILS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48CE8-D323-4364-A4E5-DF5B501FFE79}"/>
              </a:ext>
            </a:extLst>
          </p:cNvPr>
          <p:cNvSpPr txBox="1"/>
          <p:nvPr/>
        </p:nvSpPr>
        <p:spPr>
          <a:xfrm>
            <a:off x="7240249" y="308236"/>
            <a:ext cx="4706911" cy="31207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“Shop-Details Page” in our Healthy Harvest Web application.</a:t>
            </a:r>
          </a:p>
          <a:p>
            <a:pPr algn="l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can choose the weight of an item and these items will be added to the cart and they can contact us using this page.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FF87B-C05F-4A97-800C-30158C900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100"/>
            <a:ext cx="6840000" cy="3536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B4391-D155-46E0-8943-936F60A0245F}"/>
              </a:ext>
            </a:extLst>
          </p:cNvPr>
          <p:cNvSpPr txBox="1"/>
          <p:nvPr/>
        </p:nvSpPr>
        <p:spPr>
          <a:xfrm>
            <a:off x="359764" y="5304384"/>
            <a:ext cx="4179579" cy="93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  <a:p>
            <a:pPr algn="just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5" name="Shop-Details">
            <a:hlinkClick r:id="" action="ppaction://media"/>
            <a:extLst>
              <a:ext uri="{FF2B5EF4-FFF2-40B4-BE49-F238E27FC236}">
                <a16:creationId xmlns:a16="http://schemas.microsoft.com/office/drawing/2014/main" id="{EA0251E2-F110-4140-9612-07FE03EE9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1752" y="3429000"/>
            <a:ext cx="6855668" cy="38563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6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57182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CART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28C9B-76AF-4FD6-9AB2-075498D6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285" y="89940"/>
            <a:ext cx="6840000" cy="34809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20E014-A963-4DBC-8541-8F63B967A90A}"/>
              </a:ext>
            </a:extLst>
          </p:cNvPr>
          <p:cNvSpPr/>
          <p:nvPr/>
        </p:nvSpPr>
        <p:spPr>
          <a:xfrm>
            <a:off x="349258" y="239843"/>
            <a:ext cx="2558834" cy="6895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7B259-09C5-4106-BB66-B7BEF6861033}"/>
              </a:ext>
            </a:extLst>
          </p:cNvPr>
          <p:cNvSpPr txBox="1"/>
          <p:nvPr/>
        </p:nvSpPr>
        <p:spPr>
          <a:xfrm>
            <a:off x="349258" y="57051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“Blog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3" name="Cart">
            <a:hlinkClick r:id="" action="ppaction://media"/>
            <a:extLst>
              <a:ext uri="{FF2B5EF4-FFF2-40B4-BE49-F238E27FC236}">
                <a16:creationId xmlns:a16="http://schemas.microsoft.com/office/drawing/2014/main" id="{74B888EB-BB98-45F1-B2FB-5DAEF110E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53" y="3254462"/>
            <a:ext cx="6840000" cy="3847500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208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189</TotalTime>
  <Words>686</Words>
  <Application>Microsoft Office PowerPoint</Application>
  <PresentationFormat>Widescreen</PresentationFormat>
  <Paragraphs>94</Paragraphs>
  <Slides>18</Slides>
  <Notes>7</Notes>
  <HiddenSlides>0</HiddenSlides>
  <MMClips>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-apple-system</vt:lpstr>
      <vt:lpstr>Arial</vt:lpstr>
      <vt:lpstr>Book Antiqua</vt:lpstr>
      <vt:lpstr>Calibri</vt:lpstr>
      <vt:lpstr>Calibri Light</vt:lpstr>
      <vt:lpstr>Rockwell</vt:lpstr>
      <vt:lpstr>Times New Roman</vt:lpstr>
      <vt:lpstr>Wingdings</vt:lpstr>
      <vt:lpstr>Office Theme</vt:lpstr>
      <vt:lpstr>Agriculture Information System</vt:lpstr>
      <vt:lpstr>Healthy Harvest Web Application</vt:lpstr>
      <vt:lpstr>PACT Analysis</vt:lpstr>
      <vt:lpstr>HOME PAGE</vt:lpstr>
      <vt:lpstr>PowerPoint Presentation</vt:lpstr>
      <vt:lpstr>SERVICES PAGE</vt:lpstr>
      <vt:lpstr>PowerPoint Presentation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PAGE</vt:lpstr>
      <vt:lpstr>PowerPoint Presentation</vt:lpstr>
      <vt:lpstr>Team - 21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Neranji Sulakshika</dc:creator>
  <cp:lastModifiedBy>VPN Sulakshika</cp:lastModifiedBy>
  <cp:revision>79</cp:revision>
  <dcterms:created xsi:type="dcterms:W3CDTF">2021-04-23T18:15:47Z</dcterms:created>
  <dcterms:modified xsi:type="dcterms:W3CDTF">2021-04-24T04:34:20Z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